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0B1"/>
    <a:srgbClr val="2DA5D7"/>
    <a:srgbClr val="003463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79" d="100"/>
          <a:sy n="79" d="100"/>
        </p:scale>
        <p:origin x="1474" y="7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35896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Edison Research “Share of Ear” Q2 2023, persons 18+ ad-supported audio share: AM/FM radio 69%, Podcasts 19%, Spotify ad-Supported 4%, Pandora ad-supported 4%, SiriusXM ad-supported 4%; Right: Edison Research “Share of Ear” Q2 2023, persons 18+ ad-supported audio share in the car: AM/FM radio 85%, Podcasts 7%, Spotify ad-Supported 2%, Pandora ad-supported 2%, SiriusXM ad-supported 4%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59858" y="324394"/>
            <a:ext cx="8224284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Represents The Vast Majority Of Time On The “U.S. Ad-Supported Audio Clock”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965317" y="1310023"/>
            <a:ext cx="3026812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Ad-supported audio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000" spc="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Number of minutes spent with ad-supported audio platforms in a typical hour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5151872" y="1310023"/>
            <a:ext cx="3702343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In the car: Ad-supported audio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000" spc="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Number of minutes spent with ad-supported audio platforms in the car in a typical hour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D631FA-7824-4C1A-ADFC-69EE03979CFE}"/>
              </a:ext>
            </a:extLst>
          </p:cNvPr>
          <p:cNvCxnSpPr>
            <a:cxnSpLocks/>
          </p:cNvCxnSpPr>
          <p:nvPr/>
        </p:nvCxnSpPr>
        <p:spPr>
          <a:xfrm>
            <a:off x="4572000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187721-8038-2721-DC2A-CFDD5806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9364"/>
            <a:ext cx="9144000" cy="35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9" ma:contentTypeDescription="Create a new document." ma:contentTypeScope="" ma:versionID="6b5453aea4c0d228dfc15a8eec4f1e0f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8fa3e54f4531c356172317d709d6ed78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6e074747-d357-474c-8ab5-9b9387a35920"/>
    <ds:schemaRef ds:uri="http://schemas.microsoft.com/office/2006/documentManagement/types"/>
    <ds:schemaRef ds:uri="http://schemas.microsoft.com/sharepoint/v3"/>
    <ds:schemaRef ds:uri="f66c9f24-4844-4d15-b9ba-64c15d203fe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AC802-F319-45D8-86B7-610D0CF2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14394</TotalTime>
  <Words>145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576</cp:revision>
  <cp:lastPrinted>2022-05-10T16:13:47Z</cp:lastPrinted>
  <dcterms:modified xsi:type="dcterms:W3CDTF">2023-09-20T14:30:26Z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